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76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2520" y="188640"/>
            <a:ext cx="9001000" cy="6336704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48544" y="565860"/>
            <a:ext cx="8712968" cy="576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поддержки федеральной целевой программы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физкультуры и спорта в РФ на 2016-2020 годы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Культурно-досуговом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Городского округа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Балашиха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прошел Ежегодный традиционный фестиваль боевых искусств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Крылья России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посвященный очередной годовщине образования Воздушно-космических сил.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площади, возле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Культурно-досугового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центра, гостей и жителей микрорайона Заря встречал замечательной музыкой эстрадный оркестр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Звезды Ретро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под руководством Анатолия Серикова.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Открыли фестиваль Председатель Общественной организации профсоюза Воздушно-космических сил Вера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Чигаева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заместитель Председателя (на общественных началах)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председатель первичной профсоюзной организации Филиала № 3 ФКУ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УФО МО РФ по г. Москве и Московской области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Алексей Никитюк.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Вступительным словом поздравили участников и гостей фестиваля почетные гости праздника, от имени Главного командования Воздушно-космических сил - командующий 1-й армией противовоздушной и противоракетной обороны (особого назначения) генерал-лейтенант Андрей Демин и от Администрации Городского округа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Балашиха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главный эксперт МКУ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Социальные коммуникации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Виктор Гуцул.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фестивале приняли участие представители девяти клубов и федераций г. Москвы, Московской и Владимирской области. С показательными выступлениями  выступили команды: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спортивного Клуба греко-римской борьбы филиала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СПАРТА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имени  Ивана Ярыгина,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Заря;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Олимпийского резерва  Дзюдо,  г. Электросталь;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 Японской культуры и спортивных единоборств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СЕГУН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г. Домодедово;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Айки-клуб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АНСИНКАЙ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Московской области;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представители Московской областной общественной организации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Союз боевых искусств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Балашиха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Общественной организации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Спортивный клуб Академия Каратэ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киокусинкай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каратэ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г. Александров;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 КЕНДО и ИАЙДО МГТУ им. Н.Э. Баумана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БауманКан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 КЕНДО и ИАЙДО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Сёгун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Москва.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 Японской культуры и спортивных единоборств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СЕГУН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      г. Электросталь.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продемонстрировали мастерство в греко-римской борьбе, самбо,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дзю-до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   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джиу-джитцу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айкидо, каратэ-до,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каратэ-киокусинкай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кендо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иайдо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технике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цигун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Завершили показательные выступления, рукопашным боем десантники 38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 гвардейского полка связи ВДВ России, под командованием гвардии майора Романа Зотова.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фестивале прозвучали песни в исполнении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Лауреата конкурсов военных песен, солистки Академического ансамбля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Песни и пляски ВДВ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Анны Ольховой, исполнительного директора всероссийского фестиваля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Россию, десант и спецназ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Михаила Калинкина и Лауреатов российских и международных конкурсов Российско-японского дуэта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Кокоро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пианистки Ксении Блинковой и певицы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Гокан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Риэ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Япония.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Самому младшему участнику фестиваля было 8 лет, старшему -55 лет.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объединяет воспитание нашей молодежи в духе лучших традиций боевых искусств - любовь к Родине, уважение к старшим и постоянная работа над тем, как сделать себя лучше, победив собственные слабости и недостатки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520" y="332656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admin\Desktop\Фест.Сайт\7.jpg"/>
          <p:cNvPicPr/>
          <p:nvPr/>
        </p:nvPicPr>
        <p:blipFill>
          <a:blip r:embed="rId2" cstate="print"/>
          <a:srcRect l="1370"/>
          <a:stretch>
            <a:fillRect/>
          </a:stretch>
        </p:blipFill>
        <p:spPr bwMode="auto">
          <a:xfrm>
            <a:off x="3656856" y="2780928"/>
            <a:ext cx="51845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Фест.Сайт\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560" y="548680"/>
            <a:ext cx="46085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0512" y="260648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admin\Desktop\Фест.Сайт\6.jpg"/>
          <p:cNvPicPr>
            <a:picLocks noChangeAspect="1"/>
          </p:cNvPicPr>
          <p:nvPr/>
        </p:nvPicPr>
        <p:blipFill>
          <a:blip r:embed="rId2" cstate="print"/>
          <a:srcRect l="4134" r="20078"/>
          <a:stretch>
            <a:fillRect/>
          </a:stretch>
        </p:blipFill>
        <p:spPr bwMode="auto">
          <a:xfrm>
            <a:off x="1352600" y="692696"/>
            <a:ext cx="396044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Фест.Сайт\28.1IMG-20170730-WA0009.jpg"/>
          <p:cNvPicPr>
            <a:picLocks noChangeAspect="1"/>
          </p:cNvPicPr>
          <p:nvPr/>
        </p:nvPicPr>
        <p:blipFill>
          <a:blip r:embed="rId3" cstate="print"/>
          <a:srcRect l="7273" t="23258" r="12718"/>
          <a:stretch>
            <a:fillRect/>
          </a:stretch>
        </p:blipFill>
        <p:spPr bwMode="auto">
          <a:xfrm>
            <a:off x="4736976" y="2708920"/>
            <a:ext cx="4104015" cy="295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Desktop\Фест.Сайт\31.jpg"/>
          <p:cNvPicPr>
            <a:picLocks noChangeAspect="1"/>
          </p:cNvPicPr>
          <p:nvPr/>
        </p:nvPicPr>
        <p:blipFill>
          <a:blip r:embed="rId2" cstate="print"/>
          <a:srcRect l="31379" r="22939"/>
          <a:stretch>
            <a:fillRect/>
          </a:stretch>
        </p:blipFill>
        <p:spPr bwMode="auto">
          <a:xfrm>
            <a:off x="6753200" y="3140968"/>
            <a:ext cx="2538992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0512" y="260648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Users\admin\Desktop\Фест.Сайт\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44888" y="404664"/>
            <a:ext cx="5559795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Фест.Сайт\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28" y="2996952"/>
            <a:ext cx="5600385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Фест.Сайт\30.jpg"/>
          <p:cNvPicPr>
            <a:picLocks noChangeAspect="1"/>
          </p:cNvPicPr>
          <p:nvPr/>
        </p:nvPicPr>
        <p:blipFill>
          <a:blip r:embed="rId5" cstate="print"/>
          <a:srcRect l="29058" r="20064"/>
          <a:stretch>
            <a:fillRect/>
          </a:stretch>
        </p:blipFill>
        <p:spPr bwMode="auto">
          <a:xfrm>
            <a:off x="992560" y="476672"/>
            <a:ext cx="279804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4528" y="260648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:\Users\admin\Desktop\Фест.Сайт\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872" y="3573016"/>
            <a:ext cx="5194968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Фест.Сайт\IMG-20170730-WA00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0911">
            <a:off x="5796934" y="791141"/>
            <a:ext cx="3630020" cy="272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Фест.Сайт\1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7702">
            <a:off x="1082324" y="3560981"/>
            <a:ext cx="4254466" cy="22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admin\Desktop\Фест.Сайт\2.jpg"/>
          <p:cNvPicPr>
            <a:picLocks noChangeAspect="1"/>
          </p:cNvPicPr>
          <p:nvPr/>
        </p:nvPicPr>
        <p:blipFill>
          <a:blip r:embed="rId5" cstate="print"/>
          <a:srcRect r="2855"/>
          <a:stretch>
            <a:fillRect/>
          </a:stretch>
        </p:blipFill>
        <p:spPr bwMode="auto">
          <a:xfrm>
            <a:off x="1784648" y="692696"/>
            <a:ext cx="4464496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Фест.Сайт\29.jpg"/>
          <p:cNvPicPr/>
          <p:nvPr/>
        </p:nvPicPr>
        <p:blipFill>
          <a:blip r:embed="rId6" cstate="print"/>
          <a:srcRect l="39184" t="13802" r="42387" b="7443"/>
          <a:stretch>
            <a:fillRect/>
          </a:stretch>
        </p:blipFill>
        <p:spPr bwMode="auto">
          <a:xfrm rot="21222328">
            <a:off x="1109540" y="472477"/>
            <a:ext cx="1430908" cy="352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4528" y="260648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C:\Users\admin\Desktop\Фест.Сайт\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3068960"/>
            <a:ext cx="6172026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admin\Desktop\Фест.Сайт\28.jpg"/>
          <p:cNvPicPr>
            <a:picLocks noChangeAspect="1"/>
          </p:cNvPicPr>
          <p:nvPr/>
        </p:nvPicPr>
        <p:blipFill>
          <a:blip r:embed="rId3" cstate="print"/>
          <a:srcRect l="5549" r="4561"/>
          <a:stretch>
            <a:fillRect/>
          </a:stretch>
        </p:blipFill>
        <p:spPr bwMode="auto">
          <a:xfrm>
            <a:off x="3728864" y="476672"/>
            <a:ext cx="5832648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admin\Desktop\Фест.Сайт\27.jpg"/>
          <p:cNvPicPr>
            <a:picLocks noChangeAspect="1"/>
          </p:cNvPicPr>
          <p:nvPr/>
        </p:nvPicPr>
        <p:blipFill>
          <a:blip r:embed="rId4" cstate="print"/>
          <a:srcRect l="17848" t="16281" r="35507" b="11618"/>
          <a:stretch>
            <a:fillRect/>
          </a:stretch>
        </p:blipFill>
        <p:spPr bwMode="auto">
          <a:xfrm rot="21246543">
            <a:off x="883389" y="476430"/>
            <a:ext cx="291650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admin\Desktop\Фест.Сайт\26.jpg"/>
          <p:cNvPicPr>
            <a:picLocks noChangeAspect="1"/>
          </p:cNvPicPr>
          <p:nvPr/>
        </p:nvPicPr>
        <p:blipFill>
          <a:blip r:embed="rId5" cstate="print"/>
          <a:srcRect l="12533" t="6978" r="37335" b="9292"/>
          <a:stretch>
            <a:fillRect/>
          </a:stretch>
        </p:blipFill>
        <p:spPr bwMode="auto">
          <a:xfrm rot="1117671">
            <a:off x="6515704" y="3461074"/>
            <a:ext cx="2880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4528" y="260648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admin\Desktop\Фест.Сайт\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52" y="404664"/>
            <a:ext cx="5799865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admin\Desktop\Фест.Сайт\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4848" y="3284984"/>
            <a:ext cx="5950304" cy="3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520" y="260648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C:\Users\admin\Desktop\Фест.Сайт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584" y="548680"/>
            <a:ext cx="5443641" cy="3096000"/>
          </a:xfrm>
          <a:prstGeom prst="rect">
            <a:avLst/>
          </a:prstGeom>
          <a:noFill/>
        </p:spPr>
      </p:pic>
      <p:pic>
        <p:nvPicPr>
          <p:cNvPr id="6" name="Рисунок 5" descr="C:\Users\admin\Desktop\Фест.Сайт\408.2IMG-20170729-WA00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3140968"/>
            <a:ext cx="4128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520" y="332656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admin\Desktop\Фест.Сайт\24.jpg"/>
          <p:cNvPicPr/>
          <p:nvPr/>
        </p:nvPicPr>
        <p:blipFill>
          <a:blip r:embed="rId2" cstate="print"/>
          <a:srcRect l="7778" t="8511" r="5556"/>
          <a:stretch>
            <a:fillRect/>
          </a:stretch>
        </p:blipFill>
        <p:spPr bwMode="auto">
          <a:xfrm>
            <a:off x="1280592" y="692696"/>
            <a:ext cx="56166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Фест.Сайт\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808" y="3068960"/>
            <a:ext cx="5771004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520" y="332656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admin\Desktop\Фест.Сайт\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548680"/>
            <a:ext cx="5175838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Фест.Сайт\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896" y="3284984"/>
            <a:ext cx="5432316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520" y="332656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admin\Desktop\Фест.Сайт\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752" y="3068960"/>
            <a:ext cx="63242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Фест.Сайт\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592" y="836712"/>
            <a:ext cx="4872703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520" y="332656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admin\Desktop\Фест.Сайт\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872" y="3140968"/>
            <a:ext cx="5246337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Фест.Сайт\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576" y="692696"/>
            <a:ext cx="5534921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520" y="332656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admin\Desktop\Фест.Сайт\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872" y="3068960"/>
            <a:ext cx="519563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Фест.Сайт\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552" y="620688"/>
            <a:ext cx="5470491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Фест.Сайт\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848" y="3068960"/>
            <a:ext cx="5489638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2520" y="332656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admin\Desktop\Фест.Сайт\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576" y="836712"/>
            <a:ext cx="5872209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520" y="332656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admin\Desktop\Фест.Сайт\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808" y="3212976"/>
            <a:ext cx="6144766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Фест.Сайт\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576" y="692696"/>
            <a:ext cx="5480532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520" y="332656"/>
            <a:ext cx="9001000" cy="6192688"/>
          </a:xfrm>
          <a:prstGeom prst="rect">
            <a:avLst/>
          </a:prstGeom>
          <a:solidFill>
            <a:srgbClr val="FF0000">
              <a:alpha val="0"/>
            </a:srgbClr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admin\Desktop\Фест.Сайт\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52" y="548680"/>
            <a:ext cx="4680520" cy="312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Фест.Сайт\9.jpg"/>
          <p:cNvPicPr>
            <a:picLocks noChangeAspect="1"/>
          </p:cNvPicPr>
          <p:nvPr/>
        </p:nvPicPr>
        <p:blipFill>
          <a:blip r:embed="rId3" cstate="print"/>
          <a:srcRect l="10468" r="8399"/>
          <a:stretch>
            <a:fillRect/>
          </a:stretch>
        </p:blipFill>
        <p:spPr bwMode="auto">
          <a:xfrm>
            <a:off x="4160912" y="3068960"/>
            <a:ext cx="4752528" cy="329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449</Words>
  <Application>Microsoft Office PowerPoint</Application>
  <PresentationFormat>Лист A4 (210x297 мм)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2017-08-01T08:29:32Z</dcterms:created>
  <dcterms:modified xsi:type="dcterms:W3CDTF">2017-08-01T09:39:34Z</dcterms:modified>
</cp:coreProperties>
</file>